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15" autoAdjust="0"/>
    <p:restoredTop sz="89483" autoAdjust="0"/>
  </p:normalViewPr>
  <p:slideViewPr>
    <p:cSldViewPr snapToGrid="0">
      <p:cViewPr varScale="1">
        <p:scale>
          <a:sx n="65" d="100"/>
          <a:sy n="65" d="100"/>
        </p:scale>
        <p:origin x="12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E57E01-F6E8-481B-B588-FE3400CAB71E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2C4A9-FE6B-4A86-A240-50A69984504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0537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Cleopatra</a:t>
            </a:r>
            <a:r>
              <a:rPr lang="es-E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significa "gloria de su padre"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2C4A9-FE6B-4A86-A240-50A69984504B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596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F25-4DD4-43C4-A939-A6295D50CDD8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793E9-9DBA-429B-BD57-0FF357F87A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9465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F25-4DD4-43C4-A939-A6295D50CDD8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793E9-9DBA-429B-BD57-0FF357F87A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2351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F25-4DD4-43C4-A939-A6295D50CDD8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793E9-9DBA-429B-BD57-0FF357F87A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2070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F25-4DD4-43C4-A939-A6295D50CDD8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793E9-9DBA-429B-BD57-0FF357F87A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4171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F25-4DD4-43C4-A939-A6295D50CDD8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793E9-9DBA-429B-BD57-0FF357F87A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4383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F25-4DD4-43C4-A939-A6295D50CDD8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793E9-9DBA-429B-BD57-0FF357F87A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6766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F25-4DD4-43C4-A939-A6295D50CDD8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793E9-9DBA-429B-BD57-0FF357F87A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0811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F25-4DD4-43C4-A939-A6295D50CDD8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793E9-9DBA-429B-BD57-0FF357F87A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3996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F25-4DD4-43C4-A939-A6295D50CDD8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793E9-9DBA-429B-BD57-0FF357F87A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4788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F25-4DD4-43C4-A939-A6295D50CDD8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793E9-9DBA-429B-BD57-0FF357F87A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0095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F25-4DD4-43C4-A939-A6295D50CDD8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793E9-9DBA-429B-BD57-0FF357F87A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254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72F25-4DD4-43C4-A939-A6295D50CDD8}" type="datetimeFigureOut">
              <a:rPr lang="es-ES" smtClean="0"/>
              <a:t>15/06/2017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793E9-9DBA-429B-BD57-0FF357F87A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6471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Cleopatra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585250" y="3509963"/>
            <a:ext cx="5830957" cy="1655762"/>
          </a:xfrm>
        </p:spPr>
        <p:txBody>
          <a:bodyPr/>
          <a:lstStyle/>
          <a:p>
            <a:pPr algn="l"/>
            <a:r>
              <a:rPr lang="pt-BR" dirty="0"/>
              <a:t>La ultima reina de </a:t>
            </a:r>
            <a:r>
              <a:rPr lang="pt-BR" dirty="0" err="1"/>
              <a:t>Egipto</a:t>
            </a:r>
            <a:r>
              <a:rPr lang="pt-BR" dirty="0"/>
              <a:t>.</a:t>
            </a:r>
            <a:endParaRPr lang="es-ES" dirty="0"/>
          </a:p>
        </p:txBody>
      </p:sp>
      <p:pic>
        <p:nvPicPr>
          <p:cNvPr id="3074" name="Picture 2" descr="Cleopatra, la última reina de Egip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009" y="1457325"/>
            <a:ext cx="2771775" cy="38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27951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2614"/>
          </a:xfrm>
        </p:spPr>
        <p:txBody>
          <a:bodyPr/>
          <a:lstStyle/>
          <a:p>
            <a:r>
              <a:rPr lang="es-ES" dirty="0"/>
              <a:t>Índice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302966"/>
          </a:xfrm>
        </p:spPr>
        <p:txBody>
          <a:bodyPr/>
          <a:lstStyle/>
          <a:p>
            <a:r>
              <a:rPr lang="es-ES" dirty="0"/>
              <a:t>¿Quién fue Cleopatra? </a:t>
            </a:r>
          </a:p>
          <a:p>
            <a:r>
              <a:rPr lang="es-ES" dirty="0"/>
              <a:t>¿Dónde vivió y dónde está ese país?</a:t>
            </a:r>
          </a:p>
          <a:p>
            <a:r>
              <a:rPr lang="es-ES" dirty="0"/>
              <a:t>¿Cómo era Cleopatra?</a:t>
            </a:r>
          </a:p>
          <a:p>
            <a:r>
              <a:rPr lang="es-ES" dirty="0"/>
              <a:t>¿Dónde podemos ver su momia?</a:t>
            </a:r>
          </a:p>
        </p:txBody>
      </p:sp>
    </p:spTree>
    <p:extLst>
      <p:ext uri="{BB962C8B-B14F-4D97-AF65-F5344CB8AC3E}">
        <p14:creationId xmlns:p14="http://schemas.microsoft.com/office/powerpoint/2010/main" val="25306104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¿Quién fue Cleopatra?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73158" y="1950106"/>
            <a:ext cx="5946914" cy="352304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s-ES" sz="1600" dirty="0"/>
              <a:t>Cleopatra </a:t>
            </a:r>
            <a:r>
              <a:rPr lang="pt-BR" sz="1600" dirty="0" err="1"/>
              <a:t>Filopátor</a:t>
            </a:r>
            <a:r>
              <a:rPr lang="pt-BR" sz="1600" dirty="0"/>
              <a:t> </a:t>
            </a:r>
            <a:r>
              <a:rPr lang="pt-BR" sz="1600" dirty="0" err="1"/>
              <a:t>Nea</a:t>
            </a:r>
            <a:r>
              <a:rPr lang="pt-BR" sz="1600" dirty="0"/>
              <a:t> </a:t>
            </a:r>
            <a:r>
              <a:rPr lang="pt-BR" sz="1600" dirty="0" err="1"/>
              <a:t>Thea</a:t>
            </a:r>
            <a:r>
              <a:rPr lang="pt-BR" sz="1600" dirty="0"/>
              <a:t> o </a:t>
            </a:r>
            <a:r>
              <a:rPr lang="pt-BR" sz="1600" dirty="0" err="1"/>
              <a:t>Cleopatra</a:t>
            </a:r>
            <a:r>
              <a:rPr lang="pt-BR" sz="1600" dirty="0"/>
              <a:t> VII, </a:t>
            </a:r>
            <a:r>
              <a:rPr lang="pt-BR" sz="1600" dirty="0" err="1"/>
              <a:t>fue</a:t>
            </a:r>
            <a:r>
              <a:rPr lang="pt-BR" sz="1600" dirty="0"/>
              <a:t> </a:t>
            </a:r>
            <a:r>
              <a:rPr lang="pt-BR" sz="1600" dirty="0" err="1"/>
              <a:t>la</a:t>
            </a:r>
            <a:r>
              <a:rPr lang="pt-BR" sz="1600" dirty="0"/>
              <a:t> ultima reina de </a:t>
            </a:r>
            <a:r>
              <a:rPr lang="pt-BR" sz="1600" dirty="0" err="1"/>
              <a:t>Egipto</a:t>
            </a:r>
            <a:r>
              <a:rPr lang="pt-BR" sz="1600" dirty="0"/>
              <a:t>.</a:t>
            </a:r>
          </a:p>
          <a:p>
            <a:r>
              <a:rPr lang="es-ES" sz="1600" dirty="0"/>
              <a:t>El padre de Cleopatra murió y ella ocupó su puesto cuando sólo tenía 17 años</a:t>
            </a:r>
          </a:p>
          <a:p>
            <a:pPr fontAlgn="base"/>
            <a:r>
              <a:rPr lang="es-ES" sz="1600" dirty="0"/>
              <a:t>Octavio, el comandante del ejército que les declaró la guerra, capturó a Cleopatra y le hizo creer a Marco Antonio que ya estaba muerta. Él le creyó y se quitó la vida. Cuando Cleopatra supo que Marco Antonio estaba muerto, ella también decidió morir, pues no soportaba la idea de perder a su amor.</a:t>
            </a:r>
          </a:p>
          <a:p>
            <a:pPr fontAlgn="base"/>
            <a:r>
              <a:rPr lang="es-ES" sz="1600" dirty="0"/>
              <a:t>Cleopatra murió por la picadura de un áspid, una serpiente muy venenosa.</a:t>
            </a:r>
          </a:p>
          <a:p>
            <a:endParaRPr lang="pt-BR" sz="1600" dirty="0"/>
          </a:p>
          <a:p>
            <a:endParaRPr lang="pt-BR" sz="1600" dirty="0"/>
          </a:p>
          <a:p>
            <a:endParaRPr lang="es-ES" sz="1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8124" y="1950105"/>
            <a:ext cx="5219320" cy="352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04484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¿Dónde vivió y dónde está ese país?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865704" y="1727270"/>
            <a:ext cx="3021496" cy="30170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/>
              <a:t>Vivió y reinó en Egipto del año 69 al 30 antes de Cristo</a:t>
            </a:r>
          </a:p>
          <a:p>
            <a:endParaRPr lang="es-ES" dirty="0"/>
          </a:p>
        </p:txBody>
      </p:sp>
      <p:pic>
        <p:nvPicPr>
          <p:cNvPr id="1026" name="Picture 2" descr="Resultado de imagen de mapa de egipto cleopat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487" y="1676400"/>
            <a:ext cx="7499912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lipse 4"/>
          <p:cNvSpPr/>
          <p:nvPr/>
        </p:nvSpPr>
        <p:spPr>
          <a:xfrm>
            <a:off x="3750366" y="4518991"/>
            <a:ext cx="2372139" cy="18818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90496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¿Cómo era Cleopatra?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5615609" cy="4351338"/>
          </a:xfrm>
        </p:spPr>
        <p:txBody>
          <a:bodyPr/>
          <a:lstStyle/>
          <a:p>
            <a:r>
              <a:rPr lang="es-ES" dirty="0"/>
              <a:t>Cleopatra no sólo era bonita, también era estudiosa e inteligente</a:t>
            </a:r>
          </a:p>
          <a:p>
            <a:r>
              <a:rPr lang="es-ES" dirty="0"/>
              <a:t>Podía hablar siete idiomas y sabía sobre estrellas, música, medicina, matemáticas, literatura o política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3895" y="1825625"/>
            <a:ext cx="3169524" cy="414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90013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¿Dónde podemos ver su momia?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96000" y="1526450"/>
            <a:ext cx="4767470" cy="4351338"/>
          </a:xfrm>
        </p:spPr>
        <p:txBody>
          <a:bodyPr>
            <a:normAutofit/>
          </a:bodyPr>
          <a:lstStyle/>
          <a:p>
            <a:r>
              <a:rPr lang="es-ES" dirty="0"/>
              <a:t>La momia de Cleopatra aún no ha sido encontrada y creen que puede estar en Alejandría.</a:t>
            </a:r>
          </a:p>
          <a:p>
            <a:r>
              <a:rPr lang="es-ES" dirty="0"/>
              <a:t>Dicen que está en el British </a:t>
            </a:r>
            <a:r>
              <a:rPr lang="es-ES" dirty="0" err="1"/>
              <a:t>Museum</a:t>
            </a:r>
            <a:r>
              <a:rPr lang="es-ES" dirty="0"/>
              <a:t>, pero esa es la momia de Cleopatra I.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892" y="1526450"/>
            <a:ext cx="4301583" cy="494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18197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244</Words>
  <Application>Microsoft Office PowerPoint</Application>
  <PresentationFormat>Panorámica</PresentationFormat>
  <Paragraphs>23</Paragraphs>
  <Slides>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de Office</vt:lpstr>
      <vt:lpstr>Cleopatra</vt:lpstr>
      <vt:lpstr>Índice</vt:lpstr>
      <vt:lpstr>¿Quién fue Cleopatra? </vt:lpstr>
      <vt:lpstr>¿Dónde vivió y dónde está ese país?</vt:lpstr>
      <vt:lpstr>¿Cómo era Cleopatra?</vt:lpstr>
      <vt:lpstr>¿Dónde podemos ver su momia?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Cleopatra</dc:title>
  <dc:creator>Alfonso Iglesias</dc:creator>
  <cp:lastModifiedBy>Alfonso Iglesias</cp:lastModifiedBy>
  <cp:revision>13</cp:revision>
  <dcterms:created xsi:type="dcterms:W3CDTF">2017-06-10T16:47:53Z</dcterms:created>
  <dcterms:modified xsi:type="dcterms:W3CDTF">2017-06-15T21:29:25Z</dcterms:modified>
</cp:coreProperties>
</file>